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0B90-F9BB-4D41-AC1D-37991FABA611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6070-7C3D-49EA-82D0-83DC680C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Simplify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d>
                          <m:dPr>
                            <m:ctrlPr>
                              <a:rPr lang="en-US" sz="4000" i="1" smtClean="0"/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4000" i="1" smtClean="0"/>
                                </m:ctrlPr>
                              </m:sSupPr>
                              <m:e>
                                <m:r>
                                  <a:rPr lang="en-US" sz="4000" b="0" i="1" smtClean="0"/>
                                  <m:t>𝑒</m:t>
                                </m:r>
                              </m:e>
                              <m:sup>
                                <m:r>
                                  <a:rPr lang="en-US" sz="4000" b="0" i="1" smtClean="0"/>
                                  <m:t>𝑥</m:t>
                                </m:r>
                              </m:sup>
                            </m:sSup>
                            <m:r>
                              <a:rPr lang="en-US" sz="4000" b="0" i="1" smtClean="0"/>
                              <m:t>⋅</m:t>
                            </m:r>
                            <m:sSup>
                              <m:sSupPr>
                                <m:ctrlPr>
                                  <a:rPr lang="en-US" sz="4000" i="1" smtClean="0"/>
                                </m:ctrlPr>
                              </m:sSupPr>
                              <m:e>
                                <m:r>
                                  <a:rPr lang="en-US" sz="4000" b="0" i="1" smtClean="0"/>
                                  <m:t>𝑒</m:t>
                                </m:r>
                              </m:e>
                              <m:sup>
                                <m:r>
                                  <a:rPr lang="en-US" sz="4000" b="0" i="1" smtClean="0"/>
                                  <m:t>−3</m:t>
                                </m:r>
                                <m:r>
                                  <a:rPr lang="en-US" sz="4000" b="0" i="1" smtClean="0"/>
                                  <m:t>𝑥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4000" b="0" i="1" smtClean="0"/>
                          <m:t>2</m:t>
                        </m:r>
                      </m:sup>
                    </m:sSup>
                  </m:oMath>
                </a14:m>
                <a:endParaRPr lang="en-US" sz="400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Use a calculator to evaluate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dirty="0" smtClean="0"/>
                        </m:ctrlPr>
                      </m:sSupPr>
                      <m:e>
                        <m:r>
                          <a:rPr lang="en-US" sz="4000" b="0" i="1" dirty="0" smtClean="0"/>
                          <m:t>𝑒</m:t>
                        </m:r>
                      </m:e>
                      <m:sup>
                        <m:r>
                          <a:rPr lang="en-US" sz="4000" b="0" i="1" dirty="0" smtClean="0"/>
                          <m:t>−0.35</m:t>
                        </m:r>
                      </m:sup>
                    </m:sSup>
                  </m:oMath>
                </a14:m>
                <a:r>
                  <a:rPr lang="en-US" sz="4000" dirty="0" smtClean="0"/>
                  <a:t>. </a:t>
                </a:r>
                <a:r>
                  <a:rPr lang="en-US" sz="4000" dirty="0"/>
                  <a:t>(Round to three decimal places.)</a:t>
                </a:r>
                <a:endParaRPr lang="en-US" sz="4000" i="1" dirty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Your deposit </a:t>
                </a:r>
                <a:r>
                  <a:rPr lang="en-US" sz="4000" dirty="0" smtClean="0"/>
                  <a:t>$1200 </a:t>
                </a:r>
                <a:r>
                  <a:rPr lang="en-US" sz="4000" dirty="0"/>
                  <a:t>in an account that pays 4.8% annual interest compounded continuously. What is balance after 4 </a:t>
                </a:r>
                <a:r>
                  <a:rPr lang="en-US" sz="4000" dirty="0" smtClean="0"/>
                  <a:t>years</a:t>
                </a:r>
                <a:r>
                  <a:rPr lang="en-US" sz="4000" dirty="0"/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 r="-2400" b="-4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endParaRPr lang="en-US" sz="400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0.705</a:t>
                </a:r>
                <a:endParaRPr lang="en-US" sz="4000" dirty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$1454.00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164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7.3 Quiz</vt:lpstr>
      <vt:lpstr>7.3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70</cp:revision>
  <dcterms:created xsi:type="dcterms:W3CDTF">2010-08-17T17:31:29Z</dcterms:created>
  <dcterms:modified xsi:type="dcterms:W3CDTF">2012-01-30T21:50:18Z</dcterms:modified>
</cp:coreProperties>
</file>